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1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  <p:sldId id="304" r:id="rId30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B31"/>
    <a:srgbClr val="53D2FF"/>
    <a:srgbClr val="174EBB"/>
    <a:srgbClr val="326CE5"/>
    <a:srgbClr val="FFF22D"/>
    <a:srgbClr val="BABE24"/>
    <a:srgbClr val="AEB121"/>
    <a:srgbClr val="CCD426"/>
    <a:srgbClr val="D1D529"/>
    <a:srgbClr val="BFC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>
        <p:scale>
          <a:sx n="100" d="100"/>
          <a:sy n="100" d="100"/>
        </p:scale>
        <p:origin x="592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24D7-6DC0-F53D-3507-7C31164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60F1-2359-2F68-390D-434592F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F4FEB-D2AA-3640-A345-EC0CC9CD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A2C3-AABA-5A81-C498-D272F77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4D9A-785B-F62E-370B-CEE24EF0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668E8-A62F-BEB3-2474-70179A67D8A1}"/>
              </a:ext>
            </a:extLst>
          </p:cNvPr>
          <p:cNvGrpSpPr/>
          <p:nvPr/>
        </p:nvGrpSpPr>
        <p:grpSpPr>
          <a:xfrm>
            <a:off x="-6979" y="-4739"/>
            <a:ext cx="12259304" cy="6003902"/>
            <a:chOff x="-6979" y="-4739"/>
            <a:chExt cx="12259304" cy="6003902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7B5698F8-1DC1-F1DA-92EB-DFF972500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" r="2858"/>
            <a:stretch/>
          </p:blipFill>
          <p:spPr bwMode="auto">
            <a:xfrm>
              <a:off x="0" y="0"/>
              <a:ext cx="12252325" cy="599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E21B525B-2483-EA01-3366-E22058F9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6322">
              <a:off x="1600230" y="4117615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FBE43258-121E-8F35-D72D-765F1DE49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21" y="4417309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60278ECF-6BB3-1400-2BDC-933C030E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26">
              <a:off x="1968387" y="3934471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at is OneLake in Microsoft Fabric And Its Benefits?">
              <a:extLst>
                <a:ext uri="{FF2B5EF4-FFF2-40B4-BE49-F238E27FC236}">
                  <a16:creationId xmlns:a16="http://schemas.microsoft.com/office/drawing/2014/main" id="{B7A96365-ADE0-6FCC-5919-EF553E7E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55" y="3355642"/>
              <a:ext cx="761944" cy="7634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E22891BD-5021-ED01-9A85-D77BF336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615389" y="3367909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0ACFFC42-0F01-C330-7693-F22F606B2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0753">
              <a:off x="6016466" y="3306812"/>
              <a:ext cx="212653" cy="20626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1B0CCEEF-C2E9-6FF8-E5C6-F930BD7A3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56" y="3662328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F89202C-E63D-EACA-F9F5-50F4CCC76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86" y="3813982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36A4DC-78F2-8E01-F557-B4FD36178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2710">
              <a:off x="6467099" y="3428706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uGet Gallery | Parquet.Net 4.23.3">
              <a:extLst>
                <a:ext uri="{FF2B5EF4-FFF2-40B4-BE49-F238E27FC236}">
                  <a16:creationId xmlns:a16="http://schemas.microsoft.com/office/drawing/2014/main" id="{01ABDA0E-3B1F-113E-170C-8B68279D1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2216">
              <a:off x="5702857" y="3943508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NuGet Gallery | Parquet.Net 4.23.3">
              <a:extLst>
                <a:ext uri="{FF2B5EF4-FFF2-40B4-BE49-F238E27FC236}">
                  <a16:creationId xmlns:a16="http://schemas.microsoft.com/office/drawing/2014/main" id="{287F62B3-9E96-45E0-B09C-32B3316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74599" y="4202233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NuGet Gallery | Parquet.Net 4.23.3">
              <a:extLst>
                <a:ext uri="{FF2B5EF4-FFF2-40B4-BE49-F238E27FC236}">
                  <a16:creationId xmlns:a16="http://schemas.microsoft.com/office/drawing/2014/main" id="{7C8C0CDB-D0BE-9315-7652-496BFE4E5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910149" y="4139650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NuGet Gallery | Parquet.Net 4.23.3">
              <a:extLst>
                <a:ext uri="{FF2B5EF4-FFF2-40B4-BE49-F238E27FC236}">
                  <a16:creationId xmlns:a16="http://schemas.microsoft.com/office/drawing/2014/main" id="{0B82DA22-5BA0-19B0-DA9E-759F487F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39387" y="4517869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uGet Gallery | Parquet.Net 4.23.3">
              <a:extLst>
                <a:ext uri="{FF2B5EF4-FFF2-40B4-BE49-F238E27FC236}">
                  <a16:creationId xmlns:a16="http://schemas.microsoft.com/office/drawing/2014/main" id="{87539110-8853-6C1D-7DF6-00343B1F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929905" y="45745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NuGet Gallery | Parquet.Net 4.23.3">
              <a:extLst>
                <a:ext uri="{FF2B5EF4-FFF2-40B4-BE49-F238E27FC236}">
                  <a16:creationId xmlns:a16="http://schemas.microsoft.com/office/drawing/2014/main" id="{35223131-4F98-3ADD-6EDF-3BA2259ED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2059">
              <a:off x="6265748" y="45080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NuGet Gallery | Parquet.Net 4.23.3">
              <a:extLst>
                <a:ext uri="{FF2B5EF4-FFF2-40B4-BE49-F238E27FC236}">
                  <a16:creationId xmlns:a16="http://schemas.microsoft.com/office/drawing/2014/main" id="{8499797F-00C8-7CD3-9C37-254AFEB2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3529">
              <a:off x="6529393" y="4803796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NuGet Gallery | Parquet.Net 4.23.3">
              <a:extLst>
                <a:ext uri="{FF2B5EF4-FFF2-40B4-BE49-F238E27FC236}">
                  <a16:creationId xmlns:a16="http://schemas.microsoft.com/office/drawing/2014/main" id="{04AC9202-5076-E632-491F-1A7762DF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22412" y="4212308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NuGet Gallery | Parquet.Net 4.23.3">
              <a:extLst>
                <a:ext uri="{FF2B5EF4-FFF2-40B4-BE49-F238E27FC236}">
                  <a16:creationId xmlns:a16="http://schemas.microsoft.com/office/drawing/2014/main" id="{779088A7-32BC-61EB-92B2-3550A21E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5778399" y="435067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NuGet Gallery | Parquet.Net 4.23.3">
              <a:extLst>
                <a:ext uri="{FF2B5EF4-FFF2-40B4-BE49-F238E27FC236}">
                  <a16:creationId xmlns:a16="http://schemas.microsoft.com/office/drawing/2014/main" id="{3933E47D-118E-B44B-1AD9-65E953EE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95770" y="4459374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NuGet Gallery | Parquet.Net 4.23.3">
              <a:extLst>
                <a:ext uri="{FF2B5EF4-FFF2-40B4-BE49-F238E27FC236}">
                  <a16:creationId xmlns:a16="http://schemas.microsoft.com/office/drawing/2014/main" id="{28E209C8-CDCC-5C14-898B-C3B9B1D30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202987" y="4218394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NuGet Gallery | Parquet.Net 4.23.3">
              <a:extLst>
                <a:ext uri="{FF2B5EF4-FFF2-40B4-BE49-F238E27FC236}">
                  <a16:creationId xmlns:a16="http://schemas.microsoft.com/office/drawing/2014/main" id="{0A23F518-6EA0-215E-420D-1EF38D63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913086" y="4262868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uGet Gallery | Parquet.Net 4.23.3">
              <a:extLst>
                <a:ext uri="{FF2B5EF4-FFF2-40B4-BE49-F238E27FC236}">
                  <a16:creationId xmlns:a16="http://schemas.microsoft.com/office/drawing/2014/main" id="{42E43322-564E-A32D-324B-A4AAC07E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894732" y="4677974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NuGet Gallery | Parquet.Net 4.23.3">
              <a:extLst>
                <a:ext uri="{FF2B5EF4-FFF2-40B4-BE49-F238E27FC236}">
                  <a16:creationId xmlns:a16="http://schemas.microsoft.com/office/drawing/2014/main" id="{73D5CD6B-6377-150B-7832-2A0FDB5B7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239833" y="473182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3B637-A613-303E-56B9-F98571F6D331}"/>
                </a:ext>
              </a:extLst>
            </p:cNvPr>
            <p:cNvGrpSpPr/>
            <p:nvPr/>
          </p:nvGrpSpPr>
          <p:grpSpPr>
            <a:xfrm>
              <a:off x="1064956" y="5231540"/>
              <a:ext cx="1290921" cy="261611"/>
              <a:chOff x="1733919" y="3605505"/>
              <a:chExt cx="1290921" cy="2616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F916F00-E4BC-1AC0-3F24-C06A580DEA24}"/>
                  </a:ext>
                </a:extLst>
              </p:cNvPr>
              <p:cNvSpPr/>
              <p:nvPr/>
            </p:nvSpPr>
            <p:spPr>
              <a:xfrm>
                <a:off x="1733919" y="3605505"/>
                <a:ext cx="1290921" cy="26161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24FC02-5D52-1C1B-459E-891720DF6E09}"/>
                  </a:ext>
                </a:extLst>
              </p:cNvPr>
              <p:cNvSpPr txBox="1"/>
              <p:nvPr/>
            </p:nvSpPr>
            <p:spPr>
              <a:xfrm>
                <a:off x="1733919" y="3605506"/>
                <a:ext cx="12909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Written in C#</a:t>
                </a:r>
              </a:p>
            </p:txBody>
          </p:sp>
        </p:grpSp>
        <p:pic>
          <p:nvPicPr>
            <p:cNvPr id="1048" name="Picture 24" descr="Pricing - Event Hubs | Microsoft Azure">
              <a:extLst>
                <a:ext uri="{FF2B5EF4-FFF2-40B4-BE49-F238E27FC236}">
                  <a16:creationId xmlns:a16="http://schemas.microsoft.com/office/drawing/2014/main" id="{FCED6A52-7A2A-0D2F-E0D4-72DC1681F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12" y="3967740"/>
              <a:ext cx="1169226" cy="61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D1EC59-F2BC-EA28-F377-17535B7DD821}"/>
                </a:ext>
              </a:extLst>
            </p:cNvPr>
            <p:cNvGrpSpPr/>
            <p:nvPr/>
          </p:nvGrpSpPr>
          <p:grpSpPr>
            <a:xfrm>
              <a:off x="2908377" y="4664484"/>
              <a:ext cx="1783945" cy="291924"/>
              <a:chOff x="1472360" y="3575193"/>
              <a:chExt cx="1783945" cy="2919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389096-B359-5F30-7C19-44E815384A1B}"/>
                  </a:ext>
                </a:extLst>
              </p:cNvPr>
              <p:cNvSpPr/>
              <p:nvPr/>
            </p:nvSpPr>
            <p:spPr>
              <a:xfrm>
                <a:off x="1512693" y="3575193"/>
                <a:ext cx="1743612" cy="29192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54DDBF-1493-4ECD-DC68-7DB60D756AE7}"/>
                  </a:ext>
                </a:extLst>
              </p:cNvPr>
              <p:cNvSpPr txBox="1"/>
              <p:nvPr/>
            </p:nvSpPr>
            <p:spPr>
              <a:xfrm>
                <a:off x="1472360" y="3605506"/>
                <a:ext cx="17839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Source: Event Hubs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688E4-3450-0E92-9297-FDD1307A13D0}"/>
                </a:ext>
              </a:extLst>
            </p:cNvPr>
            <p:cNvGrpSpPr/>
            <p:nvPr/>
          </p:nvGrpSpPr>
          <p:grpSpPr>
            <a:xfrm>
              <a:off x="5575793" y="2781045"/>
              <a:ext cx="1807266" cy="312184"/>
              <a:chOff x="1319650" y="3447541"/>
              <a:chExt cx="1807266" cy="31218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40FCFBE-654E-67FA-6640-64E08A4D8744}"/>
                  </a:ext>
                </a:extLst>
              </p:cNvPr>
              <p:cNvSpPr/>
              <p:nvPr/>
            </p:nvSpPr>
            <p:spPr>
              <a:xfrm>
                <a:off x="1379395" y="3447541"/>
                <a:ext cx="1645446" cy="31218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7586522-820E-BF85-18D5-32C32CD50CB5}"/>
                  </a:ext>
                </a:extLst>
              </p:cNvPr>
              <p:cNvSpPr txBox="1"/>
              <p:nvPr/>
            </p:nvSpPr>
            <p:spPr>
              <a:xfrm>
                <a:off x="1319650" y="3484871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Bulk Delta Uploads</a:t>
                </a:r>
              </a:p>
            </p:txBody>
          </p:sp>
        </p:grpSp>
        <p:pic>
          <p:nvPicPr>
            <p:cNvPr id="17" name="Picture 12" descr="NuGet Gallery | Parquet.Net 4.23.3">
              <a:extLst>
                <a:ext uri="{FF2B5EF4-FFF2-40B4-BE49-F238E27FC236}">
                  <a16:creationId xmlns:a16="http://schemas.microsoft.com/office/drawing/2014/main" id="{E6A4616A-DC21-2FBA-3587-9A1126350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835820" y="4862359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NuGet Gallery | Parquet.Net 4.23.3">
              <a:extLst>
                <a:ext uri="{FF2B5EF4-FFF2-40B4-BE49-F238E27FC236}">
                  <a16:creationId xmlns:a16="http://schemas.microsoft.com/office/drawing/2014/main" id="{739EE0BB-FBD9-2AF0-D22C-2D31E276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6230249" y="4967460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032C954-2660-8BDE-7AE6-ABB8035FB36E}"/>
                </a:ext>
              </a:extLst>
            </p:cNvPr>
            <p:cNvGrpSpPr/>
            <p:nvPr/>
          </p:nvGrpSpPr>
          <p:grpSpPr>
            <a:xfrm>
              <a:off x="5058494" y="5264306"/>
              <a:ext cx="2565400" cy="340831"/>
              <a:chOff x="1139072" y="3447541"/>
              <a:chExt cx="2565400" cy="340831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415A2EE-2291-8F06-C1D9-350D5D4D9233}"/>
                  </a:ext>
                </a:extLst>
              </p:cNvPr>
              <p:cNvSpPr/>
              <p:nvPr/>
            </p:nvSpPr>
            <p:spPr>
              <a:xfrm>
                <a:off x="1279634" y="3447541"/>
                <a:ext cx="2306643" cy="34083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453F28-3767-3CDA-FB62-17A112DD5552}"/>
                  </a:ext>
                </a:extLst>
              </p:cNvPr>
              <p:cNvSpPr txBox="1"/>
              <p:nvPr/>
            </p:nvSpPr>
            <p:spPr>
              <a:xfrm>
                <a:off x="1139072" y="3488455"/>
                <a:ext cx="2565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Parallel Parquet Flushes</a:t>
                </a:r>
              </a:p>
            </p:txBody>
          </p:sp>
        </p:grpSp>
        <p:pic>
          <p:nvPicPr>
            <p:cNvPr id="143" name="Picture 14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533E5512-BBE3-E547-D36D-FFFD12EA9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702416" y="3251033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3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05C9C14-4377-895B-6E7C-F4789AF59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2077">
              <a:off x="6733856" y="3659024"/>
              <a:ext cx="240587" cy="2333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4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A2D8FC9F-3CC6-1F10-39DE-467D5D4FF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431276" y="3216509"/>
              <a:ext cx="207667" cy="201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AC69F9-719E-8F38-2C51-3F9F513DC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628">
              <a:off x="6884012" y="3707457"/>
              <a:ext cx="475892" cy="4616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90F7A82-D61B-1FEE-8E18-3B4D5C01E331}"/>
                </a:ext>
              </a:extLst>
            </p:cNvPr>
            <p:cNvGrpSpPr/>
            <p:nvPr/>
          </p:nvGrpSpPr>
          <p:grpSpPr>
            <a:xfrm>
              <a:off x="9484822" y="2977552"/>
              <a:ext cx="1807266" cy="298940"/>
              <a:chOff x="1297310" y="3573318"/>
              <a:chExt cx="1807266" cy="29894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A184A15-4161-5B82-B906-ECF185A285C5}"/>
                  </a:ext>
                </a:extLst>
              </p:cNvPr>
              <p:cNvSpPr/>
              <p:nvPr/>
            </p:nvSpPr>
            <p:spPr>
              <a:xfrm>
                <a:off x="1551525" y="3573318"/>
                <a:ext cx="1277306" cy="298940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28929F-F184-360C-8465-70376C630969}"/>
                  </a:ext>
                </a:extLst>
              </p:cNvPr>
              <p:cNvSpPr txBox="1"/>
              <p:nvPr/>
            </p:nvSpPr>
            <p:spPr>
              <a:xfrm>
                <a:off x="1297310" y="3610648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Sink: OneLake</a:t>
                </a:r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2099D49-5EC0-BA0F-563C-FFB0F18612E0}"/>
                </a:ext>
              </a:extLst>
            </p:cNvPr>
            <p:cNvSpPr/>
            <p:nvPr/>
          </p:nvSpPr>
          <p:spPr>
            <a:xfrm>
              <a:off x="-6979" y="-4739"/>
              <a:ext cx="12259304" cy="164597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ADF0171-9195-391F-8025-843B2673B8EC}"/>
                </a:ext>
              </a:extLst>
            </p:cNvPr>
            <p:cNvGrpSpPr/>
            <p:nvPr/>
          </p:nvGrpSpPr>
          <p:grpSpPr>
            <a:xfrm>
              <a:off x="244305" y="176354"/>
              <a:ext cx="11822358" cy="1344255"/>
              <a:chOff x="474595" y="3662397"/>
              <a:chExt cx="11822358" cy="134425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C6E102D-F966-9737-9080-1830D46D8290}"/>
                  </a:ext>
                </a:extLst>
              </p:cNvPr>
              <p:cNvSpPr txBox="1"/>
              <p:nvPr/>
            </p:nvSpPr>
            <p:spPr>
              <a:xfrm>
                <a:off x="474595" y="3662397"/>
                <a:ext cx="11822358" cy="73866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Flushing </a:t>
                </a:r>
                <a:r>
                  <a:rPr lang="en-GB" sz="42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27+GB/min</a:t>
                </a:r>
                <a:r>
                  <a:rPr lang="en-GB" sz="4200" spc="-143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from Event Hub to Delta Lake</a:t>
                </a:r>
                <a:endParaRPr lang="en-GB" sz="4200" spc="-143" dirty="0">
                  <a:solidFill>
                    <a:srgbClr val="4EE4FD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074B6C-BFD5-E544-93A6-00292E5585B6}"/>
                  </a:ext>
                </a:extLst>
              </p:cNvPr>
              <p:cNvSpPr txBox="1"/>
              <p:nvPr/>
            </p:nvSpPr>
            <p:spPr>
              <a:xfrm>
                <a:off x="4006711" y="4298766"/>
                <a:ext cx="4245506" cy="7078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40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with </a:t>
                </a:r>
                <a:r>
                  <a:rPr lang="en-GB" sz="36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delta-dotnet</a:t>
                </a:r>
                <a:endParaRPr lang="en-GB" sz="3600" spc="-143" dirty="0">
                  <a:gradFill>
                    <a:gsLst>
                      <a:gs pos="0">
                        <a:srgbClr val="53D2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Cascadia Code" panose="020B0609020000020004" pitchFamily="49" charset="0"/>
                  <a:ea typeface="Segoe UI Black" panose="020B0A02040204020203" pitchFamily="34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146A1B-29A2-5F08-E83A-64D252C727ED}"/>
                </a:ext>
              </a:extLst>
            </p:cNvPr>
            <p:cNvGrpSpPr/>
            <p:nvPr/>
          </p:nvGrpSpPr>
          <p:grpSpPr>
            <a:xfrm>
              <a:off x="10201536" y="5349866"/>
              <a:ext cx="1971666" cy="586522"/>
              <a:chOff x="259080" y="183393"/>
              <a:chExt cx="1971666" cy="586522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6DAEB33-7241-08D1-FF98-96DDB538D4D2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1666" cy="464820"/>
              </a:xfrm>
              <a:prstGeom prst="roundRect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083A05F-B33B-AD27-69C1-757938A2C834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1893788" cy="586522"/>
                <a:chOff x="336958" y="183393"/>
                <a:chExt cx="1893788" cy="586522"/>
              </a:xfrm>
            </p:grpSpPr>
            <p:sp>
              <p:nvSpPr>
                <p:cNvPr id="189" name="Title 3">
                  <a:extLst>
                    <a:ext uri="{FF2B5EF4-FFF2-40B4-BE49-F238E27FC236}">
                      <a16:creationId xmlns:a16="http://schemas.microsoft.com/office/drawing/2014/main" id="{C68C84CC-7D34-87E9-E8A7-651E5CDC5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514479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848BCC3-1BD1-3503-BC8D-449D66EF65C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D0B706E-F94B-E6E4-577D-C1C529F67BB1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24" name="Picture 1023">
                    <a:extLst>
                      <a:ext uri="{FF2B5EF4-FFF2-40B4-BE49-F238E27FC236}">
                        <a16:creationId xmlns:a16="http://schemas.microsoft.com/office/drawing/2014/main" id="{23F42484-6B50-3FDD-F062-93781B1FAE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pic>
          <p:nvPicPr>
            <p:cNvPr id="1025" name="Picture 102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6AD1F60A-4CC9-955E-1F7A-78CBC370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2556">
              <a:off x="5331195" y="3488512"/>
              <a:ext cx="431080" cy="4181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E3821B-4F76-0BC3-3FCE-82023A8B711B}"/>
                </a:ext>
              </a:extLst>
            </p:cNvPr>
            <p:cNvGrpSpPr/>
            <p:nvPr/>
          </p:nvGrpSpPr>
          <p:grpSpPr>
            <a:xfrm>
              <a:off x="1132367" y="1380527"/>
              <a:ext cx="2264798" cy="1170554"/>
              <a:chOff x="990646" y="1613576"/>
              <a:chExt cx="2264798" cy="117055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4768A26-F940-8CF7-9BDE-546D1727CE4F}"/>
                  </a:ext>
                </a:extLst>
              </p:cNvPr>
              <p:cNvSpPr/>
              <p:nvPr/>
            </p:nvSpPr>
            <p:spPr>
              <a:xfrm>
                <a:off x="990646" y="1613576"/>
                <a:ext cx="1987323" cy="1170554"/>
              </a:xfrm>
              <a:prstGeom prst="roundRect">
                <a:avLst>
                  <a:gd name="adj" fmla="val 5935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46" name="Picture 22" descr="Kubernetes CLI Tricks">
                <a:extLst>
                  <a:ext uri="{FF2B5EF4-FFF2-40B4-BE49-F238E27FC236}">
                    <a16:creationId xmlns:a16="http://schemas.microsoft.com/office/drawing/2014/main" id="{2C44DAAC-55C0-BC68-9E53-ECB78B080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88" y="1879969"/>
                <a:ext cx="982372" cy="85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BFB51E-68BD-8E43-F1DC-A3182A6977B5}"/>
                  </a:ext>
                </a:extLst>
              </p:cNvPr>
              <p:cNvSpPr txBox="1"/>
              <p:nvPr/>
            </p:nvSpPr>
            <p:spPr>
              <a:xfrm>
                <a:off x="1120558" y="1675370"/>
                <a:ext cx="21348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Bin PACKED hosting 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7F59237-7222-D44F-FFAE-7F6D26E53A7A}"/>
                </a:ext>
              </a:extLst>
            </p:cNvPr>
            <p:cNvGrpSpPr/>
            <p:nvPr/>
          </p:nvGrpSpPr>
          <p:grpSpPr>
            <a:xfrm>
              <a:off x="134566" y="2613777"/>
              <a:ext cx="1579853" cy="2420511"/>
              <a:chOff x="134566" y="2613777"/>
              <a:chExt cx="1579853" cy="2420511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08663FB-6185-C820-FBE0-8BC8DDE8A767}"/>
                  </a:ext>
                </a:extLst>
              </p:cNvPr>
              <p:cNvGrpSpPr/>
              <p:nvPr/>
            </p:nvGrpSpPr>
            <p:grpSpPr>
              <a:xfrm>
                <a:off x="507126" y="2991086"/>
                <a:ext cx="853943" cy="1557337"/>
                <a:chOff x="341913" y="2978912"/>
                <a:chExt cx="853943" cy="155733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4C8D11E-2E56-8298-0176-D3529B8B2ECD}"/>
                    </a:ext>
                  </a:extLst>
                </p:cNvPr>
                <p:cNvGrpSpPr/>
                <p:nvPr/>
              </p:nvGrpSpPr>
              <p:grpSpPr>
                <a:xfrm rot="18190626">
                  <a:off x="-9784" y="3330609"/>
                  <a:ext cx="1557337" cy="853943"/>
                  <a:chOff x="-2536891" y="2999581"/>
                  <a:chExt cx="1557337" cy="853943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9B9435A0-FC25-A031-642E-B45148550286}"/>
                      </a:ext>
                    </a:extLst>
                  </p:cNvPr>
                  <p:cNvSpPr/>
                  <p:nvPr/>
                </p:nvSpPr>
                <p:spPr>
                  <a:xfrm>
                    <a:off x="-2530094" y="2999581"/>
                    <a:ext cx="1463295" cy="853943"/>
                  </a:xfrm>
                  <a:prstGeom prst="roundRect">
                    <a:avLst/>
                  </a:prstGeom>
                  <a:solidFill>
                    <a:schemeClr val="tx1">
                      <a:alpha val="66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E1E9BEB-088A-A0F3-3B79-5D4547CDE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2536891" y="3056265"/>
                    <a:ext cx="1557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rPr>
                      <a:t>Autoscaling with</a:t>
                    </a:r>
                  </a:p>
                </p:txBody>
              </p:sp>
            </p:grpSp>
            <p:pic>
              <p:nvPicPr>
                <p:cNvPr id="1044" name="Picture 20" descr="Setting up KEDA and running a first application – NillsF blog">
                  <a:extLst>
                    <a:ext uri="{FF2B5EF4-FFF2-40B4-BE49-F238E27FC236}">
                      <a16:creationId xmlns:a16="http://schemas.microsoft.com/office/drawing/2014/main" id="{5DD4B61B-F540-60AE-17D2-2305E0C32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235597">
                  <a:off x="277186" y="3540670"/>
                  <a:ext cx="1158378" cy="56992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4" name="Arrow: Right 153">
                <a:extLst>
                  <a:ext uri="{FF2B5EF4-FFF2-40B4-BE49-F238E27FC236}">
                    <a16:creationId xmlns:a16="http://schemas.microsoft.com/office/drawing/2014/main" id="{C75A09C6-59B7-8000-B592-F7A043195FE6}"/>
                  </a:ext>
                </a:extLst>
              </p:cNvPr>
              <p:cNvSpPr/>
              <p:nvPr/>
            </p:nvSpPr>
            <p:spPr>
              <a:xfrm rot="7286626">
                <a:off x="17198" y="4488342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Arrow: Right 154">
                <a:extLst>
                  <a:ext uri="{FF2B5EF4-FFF2-40B4-BE49-F238E27FC236}">
                    <a16:creationId xmlns:a16="http://schemas.microsoft.com/office/drawing/2014/main" id="{364457BF-7BC9-F89B-BDC4-CDEEDD7101FB}"/>
                  </a:ext>
                </a:extLst>
              </p:cNvPr>
              <p:cNvSpPr/>
              <p:nvPr/>
            </p:nvSpPr>
            <p:spPr>
              <a:xfrm rot="18346956">
                <a:off x="1168474" y="2731145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3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2541</TotalTime>
  <Words>579</Words>
  <Application>Microsoft Office PowerPoint</Application>
  <PresentationFormat>Custom</PresentationFormat>
  <Paragraphs>190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53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276</cp:revision>
  <dcterms:created xsi:type="dcterms:W3CDTF">2020-08-03T14:18:30Z</dcterms:created>
  <dcterms:modified xsi:type="dcterms:W3CDTF">2024-11-10T16:11:26Z</dcterms:modified>
</cp:coreProperties>
</file>